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"/>
  </p:notesMasterIdLst>
  <p:sldIdLst>
    <p:sldId id="256" r:id="rId2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30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D6BAC-034C-4394-B90E-A0A5201A153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6EE02-5E0F-478E-916F-4B568C8D8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187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6EE02-5E0F-478E-916F-4B568C8D86B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465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B160-F2D0-4387-A4A7-4648C7D3190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E16-A299-4D16-8783-9F410A573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8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B160-F2D0-4387-A4A7-4648C7D3190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E16-A299-4D16-8783-9F410A573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576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B160-F2D0-4387-A4A7-4648C7D3190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E16-A299-4D16-8783-9F410A573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010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B160-F2D0-4387-A4A7-4648C7D3190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E16-A299-4D16-8783-9F410A573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99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B160-F2D0-4387-A4A7-4648C7D3190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E16-A299-4D16-8783-9F410A573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39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B160-F2D0-4387-A4A7-4648C7D3190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E16-A299-4D16-8783-9F410A573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72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B160-F2D0-4387-A4A7-4648C7D3190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E16-A299-4D16-8783-9F410A573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5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B160-F2D0-4387-A4A7-4648C7D3190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E16-A299-4D16-8783-9F410A573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4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B160-F2D0-4387-A4A7-4648C7D3190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E16-A299-4D16-8783-9F410A573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982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B160-F2D0-4387-A4A7-4648C7D3190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E16-A299-4D16-8783-9F410A573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27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B160-F2D0-4387-A4A7-4648C7D3190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E16-A299-4D16-8783-9F410A573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64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9B160-F2D0-4387-A4A7-4648C7D3190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01E16-A299-4D16-8783-9F410A573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75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4C8DB4-E7BB-6FC9-3AF8-F87F72CD0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163" b="6854"/>
          <a:stretch/>
        </p:blipFill>
        <p:spPr>
          <a:xfrm>
            <a:off x="149" y="-479659"/>
            <a:ext cx="12191704" cy="675059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D51FF4-310B-EFB8-4E9F-AC53322948A6}"/>
              </a:ext>
            </a:extLst>
          </p:cNvPr>
          <p:cNvSpPr/>
          <p:nvPr/>
        </p:nvSpPr>
        <p:spPr>
          <a:xfrm>
            <a:off x="0" y="2143772"/>
            <a:ext cx="12191851" cy="5192763"/>
          </a:xfrm>
          <a:prstGeom prst="rect">
            <a:avLst/>
          </a:prstGeom>
          <a:gradFill flip="none" rotWithShape="1">
            <a:gsLst>
              <a:gs pos="64000">
                <a:schemeClr val="bg1"/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2C0D8F-7743-3DCE-2330-963BBAB2E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492" y="9959966"/>
            <a:ext cx="11187016" cy="35048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10CFBD-C30A-DD18-4B0D-DC525B58E0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8937"/>
          <a:stretch/>
        </p:blipFill>
        <p:spPr>
          <a:xfrm>
            <a:off x="0" y="-479659"/>
            <a:ext cx="12192000" cy="829083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5411B4-EAF5-E696-6FC2-00B4F8552A20}"/>
              </a:ext>
            </a:extLst>
          </p:cNvPr>
          <p:cNvSpPr/>
          <p:nvPr/>
        </p:nvSpPr>
        <p:spPr>
          <a:xfrm>
            <a:off x="901857" y="6270932"/>
            <a:ext cx="11148971" cy="3329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◈ Операторов стеклоформующих машин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3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◈ 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Операторов расфасовочно-упаковочных машин</a:t>
            </a:r>
          </a:p>
          <a:p>
            <a:pPr>
              <a:lnSpc>
                <a:spcPct val="150000"/>
              </a:lnSpc>
            </a:pP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 Сменный график работы</a:t>
            </a:r>
          </a:p>
          <a:p>
            <a:pPr>
              <a:lnSpc>
                <a:spcPct val="150000"/>
              </a:lnSpc>
            </a:pP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 Доставка иногородних до места работы и обратно служебным транспортом или компенсация за бензин при использование личного транспорта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884A468-779E-0798-3BE2-432F75ECB6A4}"/>
              </a:ext>
            </a:extLst>
          </p:cNvPr>
          <p:cNvSpPr/>
          <p:nvPr/>
        </p:nvSpPr>
        <p:spPr>
          <a:xfrm>
            <a:off x="502492" y="13612091"/>
            <a:ext cx="11052965" cy="2175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44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Присылайте свои резюме на адрес </a:t>
            </a:r>
            <a:r>
              <a:rPr lang="ru-RU" sz="2844" b="1" dirty="0">
                <a:solidFill>
                  <a:srgbClr val="008080"/>
                </a:solidFill>
                <a:latin typeface="Century Gothic" panose="020B0502020202020204" pitchFamily="34" charset="0"/>
              </a:rPr>
              <a:t>hr.ksz@verasteklo.com или </a:t>
            </a:r>
            <a:r>
              <a:rPr lang="ru-RU" sz="2844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свяжитесь с нами по телефону </a:t>
            </a:r>
          </a:p>
          <a:p>
            <a:pPr algn="ctr"/>
            <a:r>
              <a:rPr lang="ru-RU" sz="2844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 (84457) 2-99-44, 89889615655; 89061730304</a:t>
            </a:r>
          </a:p>
          <a:p>
            <a:pPr algn="ctr"/>
            <a:r>
              <a:rPr lang="ru-RU" sz="2844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Адрес: Волгоградская </a:t>
            </a:r>
            <a:r>
              <a:rPr lang="ru-RU" sz="2844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обл</a:t>
            </a:r>
            <a:r>
              <a:rPr lang="ru-RU" sz="2844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Камышин г, </a:t>
            </a:r>
            <a:r>
              <a:rPr lang="ru-RU" sz="2844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Краснодонская</a:t>
            </a:r>
            <a:r>
              <a:rPr lang="ru-RU" sz="2844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844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ул</a:t>
            </a:r>
            <a:r>
              <a:rPr lang="ru-RU" sz="2844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дом № 1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D703006-557D-B6C9-F9B5-8DCC873084FB}"/>
              </a:ext>
            </a:extLst>
          </p:cNvPr>
          <p:cNvSpPr/>
          <p:nvPr/>
        </p:nvSpPr>
        <p:spPr>
          <a:xfrm>
            <a:off x="2161309" y="4040686"/>
            <a:ext cx="8090926" cy="981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623" b="1" dirty="0">
                <a:solidFill>
                  <a:srgbClr val="008080"/>
                </a:solidFill>
                <a:latin typeface="Century Gothic" panose="020B0502020202020204" pitchFamily="34" charset="0"/>
              </a:rPr>
              <a:t>АО «Камышинский стеклотарный завод»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C28B68B-AA92-BDE0-139B-074B535DB155}"/>
              </a:ext>
            </a:extLst>
          </p:cNvPr>
          <p:cNvSpPr/>
          <p:nvPr/>
        </p:nvSpPr>
        <p:spPr>
          <a:xfrm>
            <a:off x="636544" y="4040686"/>
            <a:ext cx="10918913" cy="2230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44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ru-RU" sz="2844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приглашает на работу</a:t>
            </a:r>
          </a:p>
        </p:txBody>
      </p:sp>
    </p:spTree>
    <p:extLst>
      <p:ext uri="{BB962C8B-B14F-4D97-AF65-F5344CB8AC3E}">
        <p14:creationId xmlns:p14="http://schemas.microsoft.com/office/powerpoint/2010/main" val="25708881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81</Words>
  <Application>Microsoft Office PowerPoint</Application>
  <PresentationFormat>Произвольный</PresentationFormat>
  <Paragraphs>12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Anastasiya IGOLNIKOVA</dc:creator>
  <cp:lastModifiedBy>Natalia KARABITZKAYA</cp:lastModifiedBy>
  <cp:revision>12</cp:revision>
  <dcterms:created xsi:type="dcterms:W3CDTF">2023-09-01T11:53:52Z</dcterms:created>
  <dcterms:modified xsi:type="dcterms:W3CDTF">2023-11-30T09:12:51Z</dcterms:modified>
</cp:coreProperties>
</file>